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316F"/>
    <a:srgbClr val="216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9"/>
  </p:normalViewPr>
  <p:slideViewPr>
    <p:cSldViewPr snapToGrid="0">
      <p:cViewPr varScale="1">
        <p:scale>
          <a:sx n="90" d="100"/>
          <a:sy n="90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2BE00-F863-664B-0DD7-E205DEB04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7E053-6F8A-6B4E-6622-D97B952D8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3814D-6A2A-BD00-513C-D46F7F7B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948B-AB89-E04D-B564-40E3A375FFD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838D7-741C-D320-273E-A65603F5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A95DC-E71D-89D2-D442-FB6F96E4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D0C4-CEF8-B946-980F-2DFE9271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5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8293-0712-0DA8-B106-220FF609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03D1E4-6FB4-BE49-155E-39036400A3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AD5A1-8D5D-65A5-A0BB-CEB7DFA5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948B-AB89-E04D-B564-40E3A375FFD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7D05C-42E0-23B0-3146-7B0E03C1F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675-53EB-8374-C61F-CA5A5F330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D0C4-CEF8-B946-980F-2DFE9271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0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3AA3-2901-8003-B1A1-9407AF9BE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3EBA4-FEF6-2A2A-CE6A-B809A8170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18A05-F44C-665D-C89A-3D68CAAA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948B-AB89-E04D-B564-40E3A375FFD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76AD9-BBDF-4852-0599-686678FB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3188D-4CF0-01A8-B191-225B1DC9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D0C4-CEF8-B946-980F-2DFE9271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7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54EA-E60F-0241-5014-D88A41CD1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7C34A-D1D7-E8B8-F4E9-237D310DD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FE03E-BB1A-C3E8-42FA-4C540C859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948B-AB89-E04D-B564-40E3A375FFD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A8231-FEE4-1DF0-B367-5A556E47C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28139-AB8F-C626-0203-1DE0CD5EA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D0C4-CEF8-B946-980F-2DFE9271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6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21AE-BAF1-D28D-1BFC-9E17282C5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A85EE-CE98-782D-ADEE-1187C03FD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94616-D2EE-8DDA-71DB-3546A3FC0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948B-AB89-E04D-B564-40E3A375FFD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0382F-4335-2CD9-D35B-F7207C61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D8482-A66D-12A5-9A8F-522C4312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D0C4-CEF8-B946-980F-2DFE9271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9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30502-2A26-C537-A502-B7F13C6B9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D48C4-E1CB-ADD9-A910-B20A40338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EADCD-120C-F4BB-2D63-2FF3FAC24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5BC27D-7D97-1742-F434-255A73CDA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948B-AB89-E04D-B564-40E3A375FFD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77950-77D0-9E11-B095-7545DF08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9DCB73-494D-B9E5-A32F-6C4D17837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D0C4-CEF8-B946-980F-2DFE9271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8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727E-FB3A-E4F9-1500-E1FE22996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74326-1D7A-85AD-63A6-E483F6C7C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540F2C-866B-9430-A38A-AF4658484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71A8A-B749-C047-8E10-A5648655D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411DF-1B70-6D47-24D2-85A84F899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D6C8D-4791-B995-6127-2D66575D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948B-AB89-E04D-B564-40E3A375FFD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A38854-55CB-930A-D98A-7CE651CE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1E554-4AFB-9EC5-5BAD-21E84D4E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D0C4-CEF8-B946-980F-2DFE9271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5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36D2-048D-7881-46F2-6DD1F98D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55DD34-E203-011F-9A13-B91C3B163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948B-AB89-E04D-B564-40E3A375FFD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FBC3A-01A7-6B5F-0B74-956E0162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B85E6-7FE1-C467-20DC-50A50413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D0C4-CEF8-B946-980F-2DFE9271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6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350A87-7D44-C451-699D-805319B5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948B-AB89-E04D-B564-40E3A375FFD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BD099-CB58-F0F5-923C-6C564F30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0741C-7502-E0E0-5269-243730FEA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D0C4-CEF8-B946-980F-2DFE9271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6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3E3A4-7CEA-9618-F561-33DD0CA20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DABE4-9FF1-0D19-4C97-D51C89993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CB9C38-2473-67BD-54C3-B8B262B48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D2345-D930-4D39-0A11-5D86E3E7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948B-AB89-E04D-B564-40E3A375FFD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40141-D5B5-1C17-9005-43A7B1E1D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144E5-4297-D22C-B0B5-744ADCD4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D0C4-CEF8-B946-980F-2DFE9271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2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AD3C8-B313-558F-6C4A-B72450119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0076CC-9559-F16A-CB77-484BBDF490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BA0176-E3D1-F91B-0033-0807440E0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FF29B-E0D3-A9F1-372A-EE85CA10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D948B-AB89-E04D-B564-40E3A375FFD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D3489-A213-6504-C03E-FDBCB6C6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069E8-B168-78A3-7DC7-D8458EA7E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D0C4-CEF8-B946-980F-2DFE9271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1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A65E96-F12F-2FD8-A35D-FFEC9F70E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FB3AA-1167-6BB6-DEC8-B1953A9D2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C0D21-7E71-A6FA-516C-EECF74331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D948B-AB89-E04D-B564-40E3A375FFD8}" type="datetimeFigureOut">
              <a:rPr lang="en-US" smtClean="0"/>
              <a:t>1/15/23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2AB5D-2957-D259-05D8-C09C50DBB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F7AA7-B062-92AA-7858-AF2674869E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CD0C4-CEF8-B946-980F-2DFE9271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5316F"/>
            </a:gs>
            <a:gs pos="9000">
              <a:srgbClr val="55316F"/>
            </a:gs>
            <a:gs pos="100000">
              <a:srgbClr val="21626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2" name="Picture 11" descr="A group of people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672A0FD0-2459-1071-0514-F2CBAFAF3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4586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0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9D344-5A62-D6F6-344E-34D69088B1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81AFE-B4C4-3A59-8565-40EDF334F8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DBAD3B85-59BB-8164-2937-A32736228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0DF0E0-E009-C3FF-1D25-70B8A4C85A97}"/>
              </a:ext>
            </a:extLst>
          </p:cNvPr>
          <p:cNvGrpSpPr/>
          <p:nvPr/>
        </p:nvGrpSpPr>
        <p:grpSpPr>
          <a:xfrm>
            <a:off x="5658272" y="2649477"/>
            <a:ext cx="3704965" cy="3560883"/>
            <a:chOff x="6665269" y="2365355"/>
            <a:chExt cx="4166886" cy="400484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E8163CC-39BC-00CE-C7AA-8891AF990337}"/>
                </a:ext>
              </a:extLst>
            </p:cNvPr>
            <p:cNvSpPr/>
            <p:nvPr/>
          </p:nvSpPr>
          <p:spPr>
            <a:xfrm>
              <a:off x="6665269" y="2365355"/>
              <a:ext cx="4166886" cy="40048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Qr code&#10;&#10;Description automatically generated">
              <a:extLst>
                <a:ext uri="{FF2B5EF4-FFF2-40B4-BE49-F238E27FC236}">
                  <a16:creationId xmlns:a16="http://schemas.microsoft.com/office/drawing/2014/main" id="{10C4B2EB-BDEA-7B3B-B3E5-BDE882F27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8012" y="2533651"/>
              <a:ext cx="3581400" cy="35814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4230DF5-A5D7-55E4-7D25-B0423502D360}"/>
              </a:ext>
            </a:extLst>
          </p:cNvPr>
          <p:cNvSpPr txBox="1"/>
          <p:nvPr/>
        </p:nvSpPr>
        <p:spPr>
          <a:xfrm>
            <a:off x="721809" y="3675176"/>
            <a:ext cx="46761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Scan QR code with your camera to sign-in. </a:t>
            </a:r>
          </a:p>
        </p:txBody>
      </p:sp>
    </p:spTree>
    <p:extLst>
      <p:ext uri="{BB962C8B-B14F-4D97-AF65-F5344CB8AC3E}">
        <p14:creationId xmlns:p14="http://schemas.microsoft.com/office/powerpoint/2010/main" val="2693101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9D344-5A62-D6F6-344E-34D69088B1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81AFE-B4C4-3A59-8565-40EDF334F8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DBAD3B85-59BB-8164-2937-A32736228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0DF0E0-E009-C3FF-1D25-70B8A4C85A97}"/>
              </a:ext>
            </a:extLst>
          </p:cNvPr>
          <p:cNvGrpSpPr/>
          <p:nvPr/>
        </p:nvGrpSpPr>
        <p:grpSpPr>
          <a:xfrm>
            <a:off x="5658272" y="2649477"/>
            <a:ext cx="3704965" cy="3560883"/>
            <a:chOff x="6665269" y="2365355"/>
            <a:chExt cx="4166886" cy="400484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E8163CC-39BC-00CE-C7AA-8891AF990337}"/>
                </a:ext>
              </a:extLst>
            </p:cNvPr>
            <p:cNvSpPr/>
            <p:nvPr/>
          </p:nvSpPr>
          <p:spPr>
            <a:xfrm>
              <a:off x="6665269" y="2365355"/>
              <a:ext cx="4166886" cy="40048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C4B2EB-BDEA-7B3B-B3E5-BDE882F27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958012" y="2533652"/>
              <a:ext cx="3581400" cy="358139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4230DF5-A5D7-55E4-7D25-B0423502D360}"/>
              </a:ext>
            </a:extLst>
          </p:cNvPr>
          <p:cNvSpPr txBox="1"/>
          <p:nvPr/>
        </p:nvSpPr>
        <p:spPr>
          <a:xfrm>
            <a:off x="721809" y="2799117"/>
            <a:ext cx="4676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Scan QR code with your camera to download agenda. </a:t>
            </a:r>
          </a:p>
        </p:txBody>
      </p:sp>
    </p:spTree>
    <p:extLst>
      <p:ext uri="{BB962C8B-B14F-4D97-AF65-F5344CB8AC3E}">
        <p14:creationId xmlns:p14="http://schemas.microsoft.com/office/powerpoint/2010/main" val="245695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9D344-5A62-D6F6-344E-34D69088B1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981AFE-B4C4-3A59-8565-40EDF334F8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people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DBAD3B85-59BB-8164-2937-A32736228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0DF0E0-E009-C3FF-1D25-70B8A4C85A97}"/>
              </a:ext>
            </a:extLst>
          </p:cNvPr>
          <p:cNvGrpSpPr/>
          <p:nvPr/>
        </p:nvGrpSpPr>
        <p:grpSpPr>
          <a:xfrm>
            <a:off x="5658272" y="2649477"/>
            <a:ext cx="3704965" cy="3560883"/>
            <a:chOff x="6665269" y="2365355"/>
            <a:chExt cx="4166886" cy="4004840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2E8163CC-39BC-00CE-C7AA-8891AF990337}"/>
                </a:ext>
              </a:extLst>
            </p:cNvPr>
            <p:cNvSpPr/>
            <p:nvPr/>
          </p:nvSpPr>
          <p:spPr>
            <a:xfrm>
              <a:off x="6665269" y="2365355"/>
              <a:ext cx="4166886" cy="40048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C4B2EB-BDEA-7B3B-B3E5-BDE882F27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958012" y="2533652"/>
              <a:ext cx="3581400" cy="358139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4230DF5-A5D7-55E4-7D25-B0423502D360}"/>
              </a:ext>
            </a:extLst>
          </p:cNvPr>
          <p:cNvSpPr txBox="1"/>
          <p:nvPr/>
        </p:nvSpPr>
        <p:spPr>
          <a:xfrm>
            <a:off x="721809" y="2799117"/>
            <a:ext cx="4676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Scan QR code with your camera to complete the survey.</a:t>
            </a:r>
          </a:p>
        </p:txBody>
      </p:sp>
    </p:spTree>
    <p:extLst>
      <p:ext uri="{BB962C8B-B14F-4D97-AF65-F5344CB8AC3E}">
        <p14:creationId xmlns:p14="http://schemas.microsoft.com/office/powerpoint/2010/main" val="2037491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30</Words>
  <Application>Microsoft Macintosh PowerPoint</Application>
  <PresentationFormat>Widescreen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Impact</vt:lpstr>
      <vt:lpstr>Office Theme 2013 - 2022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Breezy Gaston</dc:creator>
  <cp:lastModifiedBy>Breezy Gaston</cp:lastModifiedBy>
  <cp:revision>1</cp:revision>
  <dcterms:created xsi:type="dcterms:W3CDTF">2023-01-15T22:25:32Z</dcterms:created>
  <dcterms:modified xsi:type="dcterms:W3CDTF">2023-01-15T23:39:23Z</dcterms:modified>
</cp:coreProperties>
</file>